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73" r:id="rId3"/>
    <p:sldId id="259" r:id="rId4"/>
    <p:sldId id="260" r:id="rId5"/>
    <p:sldId id="261" r:id="rId6"/>
    <p:sldId id="263" r:id="rId7"/>
    <p:sldId id="269" r:id="rId8"/>
    <p:sldId id="270" r:id="rId9"/>
    <p:sldId id="265" r:id="rId10"/>
    <p:sldId id="266" r:id="rId11"/>
    <p:sldId id="267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718" autoAdjust="0"/>
  </p:normalViewPr>
  <p:slideViewPr>
    <p:cSldViewPr>
      <p:cViewPr varScale="1">
        <p:scale>
          <a:sx n="62" d="100"/>
          <a:sy n="62" d="100"/>
        </p:scale>
        <p:origin x="141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6A552-8FE8-42B5-BA82-264238B13AC4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57C0A-9367-48A5-A657-2E042D15EB3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57C0A-9367-48A5-A657-2E042D15EB30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58844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348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23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21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15900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476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329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094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642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724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10703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6DB30879-8F3A-42F3-BBBF-723582D54B0D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803806D9-0121-4AD7-8D70-441E13D188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2078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1368">
          <p15:clr>
            <a:srgbClr val="F26B43"/>
          </p15:clr>
        </p15:guide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787352"/>
            <a:ext cx="7848872" cy="41549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для работы по проекту</a:t>
            </a:r>
          </a:p>
          <a:p>
            <a:pPr algn="ctr"/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«Мнемотехника, как средство развития связной речи детей 5-7 лет с ОВЗ в ДОУ».</a:t>
            </a:r>
          </a:p>
          <a:p>
            <a:pPr algn="ctr"/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 учитель-дефектолог МБДОУ детский сад «Золотой ключик» Титова Е.А.</a:t>
            </a:r>
          </a:p>
          <a:p>
            <a:pPr algn="ctr"/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р.п.Кольцово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2025г.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+mj-lt"/>
              </a:rPr>
              <a:t>        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sz="2000" b="1" dirty="0">
                <a:latin typeface="Arial Black" pitchFamily="34" charset="0"/>
              </a:rPr>
            </a:br>
            <a:r>
              <a:rPr lang="ru-RU" sz="2000" b="1" dirty="0" err="1">
                <a:latin typeface="Arial Black" pitchFamily="34" charset="0"/>
              </a:rPr>
              <a:t>мнемотаблица</a:t>
            </a:r>
            <a:r>
              <a:rPr lang="ru-RU" sz="2000" b="1" dirty="0">
                <a:latin typeface="Arial Black" pitchFamily="34" charset="0"/>
              </a:rPr>
              <a:t> времена года «зима»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BD3CF0-8D87-4688-8CE5-CEA485BE24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907463"/>
            <a:ext cx="2006600" cy="2508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блако 5">
            <a:extLst>
              <a:ext uri="{FF2B5EF4-FFF2-40B4-BE49-F238E27FC236}">
                <a16:creationId xmlns:a16="http://schemas.microsoft.com/office/drawing/2014/main" id="{D55573AB-244C-49C5-A4A9-CBD96F31DFC8}"/>
              </a:ext>
            </a:extLst>
          </p:cNvPr>
          <p:cNvSpPr/>
          <p:nvPr/>
        </p:nvSpPr>
        <p:spPr>
          <a:xfrm>
            <a:off x="2987824" y="1052736"/>
            <a:ext cx="2844800" cy="1263650"/>
          </a:xfrm>
          <a:prstGeom prst="cloud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ru-RU"/>
          </a:p>
        </p:txBody>
      </p:sp>
      <p:sp>
        <p:nvSpPr>
          <p:cNvPr id="7" name="Облако 6">
            <a:extLst>
              <a:ext uri="{FF2B5EF4-FFF2-40B4-BE49-F238E27FC236}">
                <a16:creationId xmlns:a16="http://schemas.microsoft.com/office/drawing/2014/main" id="{7421C90B-56B1-4CA6-B641-9186E25586D2}"/>
              </a:ext>
            </a:extLst>
          </p:cNvPr>
          <p:cNvSpPr/>
          <p:nvPr/>
        </p:nvSpPr>
        <p:spPr>
          <a:xfrm>
            <a:off x="2843808" y="1911698"/>
            <a:ext cx="1926456" cy="809376"/>
          </a:xfrm>
          <a:prstGeom prst="cloud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B907C0-F821-47C0-920B-BC715F4F169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t="5625" r="4729" b="9130"/>
          <a:stretch>
            <a:fillRect/>
          </a:stretch>
        </p:blipFill>
        <p:spPr>
          <a:xfrm>
            <a:off x="5976640" y="1001794"/>
            <a:ext cx="2784475" cy="1644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9D9312-C2E6-4640-8426-5E30A9CC02B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3925922"/>
            <a:ext cx="2448272" cy="23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7ADB495-98A1-4B2B-8DD6-471B325C130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0742" y="4365104"/>
            <a:ext cx="2784475" cy="1681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6B2726-BB22-4B01-A1C3-3A888C18556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4"/>
          <a:stretch>
            <a:fillRect/>
          </a:stretch>
        </p:blipFill>
        <p:spPr>
          <a:xfrm>
            <a:off x="6114119" y="4087356"/>
            <a:ext cx="2740005" cy="2006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2"/>
          <p:cNvSpPr>
            <a:spLocks noGrp="1"/>
          </p:cNvSpPr>
          <p:nvPr>
            <p:ph type="title"/>
          </p:nvPr>
        </p:nvSpPr>
        <p:spPr>
          <a:xfrm>
            <a:off x="2051720" y="260648"/>
            <a:ext cx="5688632" cy="2448272"/>
          </a:xfrm>
        </p:spPr>
        <p:txBody>
          <a:bodyPr/>
          <a:lstStyle/>
          <a:p>
            <a:pPr algn="l" eaLnBrk="1" hangingPunct="1"/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1.Какое время года на картинке?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2.Каким цветом тучи?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3.Какие осадки выпадают зимой?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Какую одежду надевают люди зимой?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5.В какие игры дети играют на улице зимой?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3"/>
          <p:cNvSpPr txBox="1">
            <a:spLocks/>
          </p:cNvSpPr>
          <p:nvPr/>
        </p:nvSpPr>
        <p:spPr>
          <a:xfrm>
            <a:off x="457200" y="2492375"/>
            <a:ext cx="8229600" cy="3633788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Зима</a:t>
            </a: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(примерный рассказ по таблице)</a:t>
            </a: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Наступила зима. Небо стало серым, часто идет снег.</a:t>
            </a: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Люди одевают теплую одежду. Дети лепят снеговиков и строят снежную крепость.</a:t>
            </a: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ru-RU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E25F87-7A4E-47B4-99D9-4CF07A499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404664"/>
            <a:ext cx="7719764" cy="864096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МНЕМОТАБЛИЦА К СТИХОТВОРЕНИЮ «КРУГЛЫЙ ГОД»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92ADCB-5D8F-4416-938E-84803510F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18" y="804644"/>
            <a:ext cx="2281631" cy="1550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340363-D481-42A7-8243-B6EC88661C6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21" y="836712"/>
            <a:ext cx="2261235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FDFC86-D506-4471-8505-485B80A9DD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527" y="804644"/>
            <a:ext cx="2216150" cy="1550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5C31EC-B7F0-4D3D-9B01-AE91E6DF2A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68" y="2816861"/>
            <a:ext cx="2489200" cy="166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5F3FEE-ACCF-4F0A-91E8-8696C3618272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r="7691"/>
          <a:stretch/>
        </p:blipFill>
        <p:spPr bwMode="auto">
          <a:xfrm>
            <a:off x="3323921" y="2786727"/>
            <a:ext cx="3048279" cy="16938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049F4A-6358-4974-9D1F-4966629E0DB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053" y="2754659"/>
            <a:ext cx="2260600" cy="164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FC9738-098B-43AD-93F6-66AF54307152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24" y="4948386"/>
            <a:ext cx="2257425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416BECC-C1ED-4F97-933B-EAB92C434052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845" y="4887329"/>
            <a:ext cx="2321242" cy="1627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0CC8D97-EC5F-4748-A309-68ECB80252C3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218" y="4688751"/>
            <a:ext cx="1924404" cy="2024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304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3E8B7-E008-4F76-A0A4-AC2D300C9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798984"/>
          </a:xfrm>
        </p:spPr>
        <p:txBody>
          <a:bodyPr>
            <a:normAutofit/>
          </a:bodyPr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Мнемотаблица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 скороговорке « кошка на окошке шапку шьет »</a:t>
            </a:r>
            <a:endParaRPr lang="ru-RU" sz="1800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76D82857-9568-4DC5-A10C-3C49D9263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7127776" cy="402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641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878BC-1108-46FE-9EC3-272DF2194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654968"/>
          </a:xfrm>
        </p:spPr>
        <p:txBody>
          <a:bodyPr>
            <a:norm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стихотворения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Нищеевой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 «насекомые»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35936E48-9411-4267-B7D9-9F221D589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0"/>
          <a:stretch/>
        </p:blipFill>
        <p:spPr bwMode="auto">
          <a:xfrm>
            <a:off x="1524000" y="1854574"/>
            <a:ext cx="6096000" cy="428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278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97B97-D97D-45E3-AD4F-8D6995602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548680"/>
            <a:ext cx="4680570" cy="864096"/>
          </a:xfrm>
        </p:spPr>
        <p:txBody>
          <a:bodyPr>
            <a:norm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сказки «теремок»</a:t>
            </a: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A8BBB7A5-8657-48CD-90E2-970A594D05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" t="5900" r="4325"/>
          <a:stretch/>
        </p:blipFill>
        <p:spPr bwMode="auto">
          <a:xfrm>
            <a:off x="1367644" y="1916832"/>
            <a:ext cx="6408712" cy="482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084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3EE3A9-39BF-4414-B729-B3A3B8E0A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218" y="620688"/>
            <a:ext cx="5919564" cy="726976"/>
          </a:xfrm>
        </p:spPr>
        <p:txBody>
          <a:bodyPr>
            <a:norm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описательного рассказа «осень»</a:t>
            </a: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64C999D8-8DE9-46CC-BB0C-08A8C1A793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4" t="16982" r="4394" b="8054"/>
          <a:stretch/>
        </p:blipFill>
        <p:spPr bwMode="auto">
          <a:xfrm>
            <a:off x="1187624" y="1988840"/>
            <a:ext cx="731520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774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9E9B5-E0F5-478B-BCA9-7ED704096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692696"/>
            <a:ext cx="5180372" cy="654968"/>
          </a:xfrm>
        </p:spPr>
        <p:txBody>
          <a:bodyPr>
            <a:norm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стихотворению «осень»</a:t>
            </a: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ABD58C65-3875-4314-808D-F9BFB2AD7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180" y="1347664"/>
            <a:ext cx="3797313" cy="524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965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CBC95-8FA5-46F4-A5B5-4226CFEFC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6351612" cy="654968"/>
          </a:xfrm>
        </p:spPr>
        <p:txBody>
          <a:bodyPr>
            <a:norm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стихотворения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Н.Нищевой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«снегири»</a:t>
            </a: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90D82A10-EDAC-4EDE-AD42-BC1D4C667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300" y="1556792"/>
            <a:ext cx="6679399" cy="483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27396E-BD81-4427-8A9E-DDB327EDA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Мнемодорожки</a:t>
            </a:r>
            <a:r>
              <a:rPr lang="ru-RU" dirty="0"/>
              <a:t> «весна, </a:t>
            </a: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ACECEEFF-0409-461F-9DE5-D119D5161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28750"/>
            <a:ext cx="5034136" cy="273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>
            <a:extLst>
              <a:ext uri="{FF2B5EF4-FFF2-40B4-BE49-F238E27FC236}">
                <a16:creationId xmlns:a16="http://schemas.microsoft.com/office/drawing/2014/main" id="{3665E901-6CD7-47F1-834D-33EA3202D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6" t="25850" r="2669" b="36350"/>
          <a:stretch/>
        </p:blipFill>
        <p:spPr bwMode="auto">
          <a:xfrm>
            <a:off x="2195736" y="4424111"/>
            <a:ext cx="6589240" cy="201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583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827584" y="404664"/>
            <a:ext cx="777686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данной презентации представлена серия 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мнемотаблиц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примерными рассказами, подобранных по лексическим темам. Каждая модель представляет собой 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шестиклеточный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бланк-таблицу с символами и картинками, максимально приближенными к речевому материалу по заданной теме.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Использование 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мнемотаблиц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 обучении связной речи можно начинать со средней группы (4-5 лет).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D3043-0B73-42FC-8454-7EF14F872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377018"/>
            <a:ext cx="7920880" cy="939742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Мнемодрожки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пословице «один в поле не воин»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Мнемодорожка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чистоговорке «на окошке крошку-мошку…»</a:t>
            </a:r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C63D691D-993E-423C-9C63-3E10D75A0B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 t="40715" r="2810" b="19482"/>
          <a:stretch/>
        </p:blipFill>
        <p:spPr bwMode="auto">
          <a:xfrm>
            <a:off x="755576" y="1293021"/>
            <a:ext cx="7344816" cy="231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B1D0CCD4-C22A-4BF4-A330-445F74717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02" y="4020628"/>
            <a:ext cx="7301022" cy="214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054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4041" t="25391" r="17093" b="15039"/>
          <a:stretch>
            <a:fillRect/>
          </a:stretch>
        </p:blipFill>
        <p:spPr bwMode="auto">
          <a:xfrm>
            <a:off x="328116" y="260648"/>
            <a:ext cx="8509745" cy="604867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22511" t="26367" r="21486" b="10156"/>
          <a:stretch>
            <a:fillRect/>
          </a:stretch>
        </p:blipFill>
        <p:spPr bwMode="auto">
          <a:xfrm>
            <a:off x="357188" y="692696"/>
            <a:ext cx="8407400" cy="5808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907704" y="260648"/>
            <a:ext cx="5652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 Black" pitchFamily="34" charset="0"/>
              </a:rPr>
              <a:t>Схема описания и сравнения мебели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476672"/>
            <a:ext cx="6318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1.Что это? Цвет - название мебели, цвет;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2.Материал – из какого материала сделана мебель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3.Части – части мебели;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4.Размер мебели – какого размера мебель;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5.Где стоит мебель? – название комнаты в которой расположена мебель;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6.Действия с мебелью – предназначение мебели.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212976"/>
            <a:ext cx="727280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Диван</a:t>
            </a:r>
          </a:p>
          <a:p>
            <a:pPr algn="ctr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(примерный рассказ по таблице)</a:t>
            </a:r>
          </a:p>
          <a:p>
            <a:pPr algn="just"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363538" algn="just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 нас в квартире есть диван. Он коричневого цвета. Диван сделан из дерева и обит тканью. У дивана есть сиденье, спинка, подлокотники, ножки. Диван большой, на нём можно сидеть всей семьёй. Диван стоит в гостиной комнате. На диване можно сидеть, лежать, спать, играть. Мне нравится лежать на диване и смотреть телевизор.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82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sz="2000" b="1" dirty="0">
                <a:latin typeface="Arial Black" pitchFamily="34" charset="0"/>
              </a:rPr>
            </a:br>
            <a:r>
              <a:rPr lang="ru-RU" sz="2000" b="1" dirty="0">
                <a:latin typeface="Arial Black" pitchFamily="34" charset="0"/>
              </a:rPr>
              <a:t>Схема описания и сравнения обуви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 cstate="print"/>
          <a:srcRect l="23608" t="23438" r="22585" b="15039"/>
          <a:stretch>
            <a:fillRect/>
          </a:stretch>
        </p:blipFill>
        <p:spPr bwMode="auto">
          <a:xfrm>
            <a:off x="395536" y="620688"/>
            <a:ext cx="8391277" cy="585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930400"/>
          </a:xfrm>
        </p:spPr>
        <p:txBody>
          <a:bodyPr>
            <a:normAutofit fontScale="90000"/>
          </a:bodyPr>
          <a:lstStyle/>
          <a:p>
            <a:pPr algn="l" eaLnBrk="1" hangingPunct="1"/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r>
              <a:rPr lang="ru-RU" sz="1600">
                <a:latin typeface="Times New Roman" pitchFamily="18" charset="0"/>
                <a:cs typeface="Times New Roman" pitchFamily="18" charset="0"/>
              </a:rPr>
              <a:t>1.Что это? Цвет - название обуви, цвет;</a:t>
            </a:r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r>
              <a:rPr lang="ru-RU" sz="1600">
                <a:latin typeface="Times New Roman" pitchFamily="18" charset="0"/>
                <a:cs typeface="Times New Roman" pitchFamily="18" charset="0"/>
              </a:rPr>
              <a:t>2.Материал – из какого материала сделана обувь;</a:t>
            </a:r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r>
              <a:rPr lang="ru-RU" sz="1600">
                <a:latin typeface="Times New Roman" pitchFamily="18" charset="0"/>
                <a:cs typeface="Times New Roman" pitchFamily="18" charset="0"/>
              </a:rPr>
              <a:t>3.Части – части обуви;</a:t>
            </a:r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r>
              <a:rPr lang="ru-RU" sz="1600">
                <a:latin typeface="Times New Roman" pitchFamily="18" charset="0"/>
                <a:cs typeface="Times New Roman" pitchFamily="18" charset="0"/>
              </a:rPr>
              <a:t>4. Время использования  (сезон) – для какого времени года предназначена обувь?;</a:t>
            </a:r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r>
              <a:rPr lang="ru-RU" sz="1600">
                <a:latin typeface="Times New Roman" pitchFamily="18" charset="0"/>
                <a:cs typeface="Times New Roman" pitchFamily="18" charset="0"/>
              </a:rPr>
              <a:t>5.Назначение  –  детская - взрослая, женская – мужская, спортивная - повседневная;</a:t>
            </a:r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r>
              <a:rPr lang="ru-RU" sz="1600">
                <a:latin typeface="Times New Roman" pitchFamily="18" charset="0"/>
                <a:cs typeface="Times New Roman" pitchFamily="18" charset="0"/>
              </a:rPr>
              <a:t>6.Действия с обувью – предназначение обуви.</a:t>
            </a:r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457200" y="2492375"/>
            <a:ext cx="8229600" cy="3633788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Туфли</a:t>
            </a: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(примерный рассказ по таблице)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363538"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 меня есть туфли. Они синего цвета, с красными полосками. Туфли сделаны из кожи, они кожаные. У туфель есть носок, пятка, подошва, каблук. Эти туфли я ношу осенью, они осенние. Туфли на каблуке предназначены для взрослых женщин, это женская обувь. Туфли это повседневная обувь. В туфлях можно ездить в автобусах, ходить на работу, ходить в магазин, гулять.  Я люблю свои туфли, они очень удобные.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ru-RU" sz="1800" dirty="0"/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ru-RU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0316" t="19531" r="17642" b="6250"/>
          <a:stretch>
            <a:fillRect/>
          </a:stretch>
        </p:blipFill>
        <p:spPr bwMode="auto">
          <a:xfrm>
            <a:off x="467544" y="836712"/>
            <a:ext cx="8352928" cy="5740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sz="2000" b="1" dirty="0">
                <a:latin typeface="Arial Black" pitchFamily="34" charset="0"/>
              </a:rPr>
            </a:br>
            <a:r>
              <a:rPr lang="ru-RU" sz="2000" b="1" dirty="0">
                <a:latin typeface="Arial Black" pitchFamily="34" charset="0"/>
              </a:rPr>
              <a:t>Схема описания и сравнения игрушек</a:t>
            </a:r>
            <a:br>
              <a:rPr lang="ru-RU" sz="2000" dirty="0"/>
            </a:b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2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2074862"/>
          </a:xfrm>
        </p:spPr>
        <p:txBody>
          <a:bodyPr/>
          <a:lstStyle/>
          <a:p>
            <a:pPr algn="l" eaLnBrk="1" hangingPunct="1"/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1.Что это? Цвет - название игрушки, цвет;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2.Форма –  какой формы игрушка?;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3.Величина – игрушка большая или маленькая;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Материал – из чего сделана игрушка?;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5.Части предмета –  части игрушки;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6.Действия с игрушкой – что можно с игрушкой делать?</a:t>
            </a:r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457200" y="2492375"/>
            <a:ext cx="8229600" cy="3633788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Машина</a:t>
            </a:r>
          </a:p>
          <a:p>
            <a:pPr marL="0" indent="0" algn="ctr">
              <a:spcBef>
                <a:spcPts val="0"/>
              </a:spcBef>
              <a:buFont typeface="Arial" charset="0"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(примерный рассказ по таблице)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363538"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 меня есть машина. Она красного цвета. Машина похожа на прямоугольник. Моя машина очень большая. Машина сделана из пластмассы, она пластмассовая. У машины есть кабина, кузов, двери, колёса, фары, сиденье, руль. На моей машине можно перевозить грузы, она грузовая. Машину можно катать, мыть, ремонтировать, если она сломается. Я люблю свою игрушку и берегу её.</a:t>
            </a:r>
            <a:endParaRPr lang="ru-RU" sz="1800" dirty="0"/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ru-RU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218</TotalTime>
  <Words>726</Words>
  <Application>Microsoft Office PowerPoint</Application>
  <PresentationFormat>Экран (4:3)</PresentationFormat>
  <Paragraphs>47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Arial Black</vt:lpstr>
      <vt:lpstr>Calibri</vt:lpstr>
      <vt:lpstr>Franklin Gothic Book</vt:lpstr>
      <vt:lpstr>Times New Roman</vt:lpstr>
      <vt:lpstr>Уголки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Схема описания и сравнения обуви </vt:lpstr>
      <vt:lpstr>  1.Что это? Цвет - название обуви, цвет; 2.Материал – из какого материала сделана обувь; 3.Части – части обуви; 4. Время использования  (сезон) – для какого времени года предназначена обувь?; 5.Назначение  –  детская - взрослая, женская – мужская, спортивная - повседневная; 6.Действия с обувью – предназначение обуви.</vt:lpstr>
      <vt:lpstr> Схема описания и сравнения игрушек </vt:lpstr>
      <vt:lpstr>  1.Что это? Цвет - название игрушки, цвет; 2.Форма –  какой формы игрушка?; 3.Величина – игрушка большая или маленькая; 4. Материал – из чего сделана игрушка?; 5.Части предмета –  части игрушки; 6.Действия с игрушкой – что можно с игрушкой делать?</vt:lpstr>
      <vt:lpstr> мнемотаблица времена года «зима» </vt:lpstr>
      <vt:lpstr>  1.Какое время года на картинке? 2.Каким цветом тучи? 3.Какие осадки выпадают зимой? 4. Какую одежду надевают люди зимой? 5.В какие игры дети играют на улице зимой? </vt:lpstr>
      <vt:lpstr>МНЕМОТАБЛИЦА К СТИХОТВОРЕНИЮ «КРУГЛЫЙ ГОД» </vt:lpstr>
      <vt:lpstr>Мнемотаблица К скороговорке « кошка на окошке шапку шьет »</vt:lpstr>
      <vt:lpstr>Мнемотаблица стихотворения Нищеевой Н. «насекомые»</vt:lpstr>
      <vt:lpstr>Мнемотаблица сказки «теремок»</vt:lpstr>
      <vt:lpstr>Мнемотаблица описательного рассказа «осень»</vt:lpstr>
      <vt:lpstr>Мнемотаблица к стихотворению «осень»</vt:lpstr>
      <vt:lpstr>Мнемотаблица стихотворения Н.Нищевой «снегири»</vt:lpstr>
      <vt:lpstr>Мнемодорожки «весна, </vt:lpstr>
      <vt:lpstr>Мнемодрожки к пословице «один в поле не воин» «Мнемодорожка к чистоговорке «на окошке крошку-мошку…»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Люда</dc:creator>
  <cp:lastModifiedBy>User</cp:lastModifiedBy>
  <cp:revision>13</cp:revision>
  <dcterms:created xsi:type="dcterms:W3CDTF">2020-06-04T15:20:41Z</dcterms:created>
  <dcterms:modified xsi:type="dcterms:W3CDTF">2026-05-29T04:28:09Z</dcterms:modified>
</cp:coreProperties>
</file>